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42" r:id="rId36"/>
    <p:sldId id="2252" r:id="rId37"/>
    <p:sldId id="2253" r:id="rId38"/>
    <p:sldId id="2246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>
        <p:scale>
          <a:sx n="50" d="100"/>
          <a:sy n="50" d="100"/>
        </p:scale>
        <p:origin x="29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26/11/2025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dirty="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(Intensidade de impactos </a:t>
            </a:r>
            <a:r>
              <a:rPr lang="pt-BR" sz="1200" dirty="0" err="1">
                <a:solidFill>
                  <a:srgbClr val="FF0000"/>
                </a:solidFill>
              </a:rPr>
              <a:t>socioecômicos</a:t>
            </a:r>
            <a:r>
              <a:rPr lang="pt-BR" sz="1200" dirty="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Regime Hidrológico</a:t>
            </a:r>
          </a:p>
          <a:p>
            <a:pPr algn="ctr"/>
            <a:r>
              <a:rPr lang="pt-BR" sz="1200" b="1" dirty="0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 dirty="0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 dirty="0">
                <a:solidFill>
                  <a:srgbClr val="FF0000"/>
                </a:solidFill>
              </a:rPr>
              <a:t>NetLogo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 dirty="0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 dirty="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 dirty="0">
                <a:solidFill>
                  <a:srgbClr val="FF0000"/>
                </a:solidFill>
              </a:rPr>
              <a:t>modelagem dinâmica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 dirty="0">
                <a:solidFill>
                  <a:srgbClr val="FF0000"/>
                </a:solidFill>
              </a:rPr>
              <a:t>ambiente digital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 dirty="0">
                <a:solidFill>
                  <a:srgbClr val="FF0000"/>
                </a:solidFill>
              </a:rPr>
              <a:t>experimentar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 dirty="0">
                <a:solidFill>
                  <a:srgbClr val="FF0000"/>
                </a:solidFill>
              </a:rPr>
              <a:t>algoritmos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57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Simulação: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>Computar é simular e simular é compreender!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55426</TotalTime>
  <Words>2957</Words>
  <Application>Microsoft Office PowerPoint</Application>
  <PresentationFormat>Widescreen</PresentationFormat>
  <Paragraphs>302</Paragraphs>
  <Slides>38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43" baseType="lpstr">
      <vt:lpstr>Aptos</vt:lpstr>
      <vt:lpstr>Arial</vt:lpstr>
      <vt:lpstr>Arial Unicode MS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lastModifiedBy>Larissa Zózimo Antunes</cp:lastModifiedBy>
  <cp:revision>81</cp:revision>
  <dcterms:created xsi:type="dcterms:W3CDTF">2025-05-03T12:38:52Z</dcterms:created>
  <dcterms:modified xsi:type="dcterms:W3CDTF">2025-11-26T23:39:25Z</dcterms:modified>
</cp:coreProperties>
</file>